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CE8F-F7FE-43FB-83A0-794125BBF2C8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9575-CBA0-492D-B566-B4A9EE145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Водохранилища и пруды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4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umix.ru/data/content/9377.cc1880640c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71744"/>
            <a:ext cx="54578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Типы прудов: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Речные или русловые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Овражно-балочные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Наливные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unnytravel.by/upload/image/Hotels/Belarus/Okolitca-pru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025" y="4048124"/>
            <a:ext cx="4371975" cy="28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прудов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Орошение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Хозяйственно-бытовое водоснабжение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Противопожарные цели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Рыборазведение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Рекреационная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Общая характеристика крупнейших водохранилищ Беларуси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Типы водохранилищ.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 водохранилищ в народнохозяйственном комплексе.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Типы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прудов и их распределение по территории Беларуси.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929585" cy="654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60630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0"/>
          <a:ext cx="4929222" cy="6814343"/>
        </p:xfrm>
        <a:graphic>
          <a:graphicData uri="http://schemas.openxmlformats.org/drawingml/2006/table">
            <a:tbl>
              <a:tblPr/>
              <a:tblGrid>
                <a:gridCol w="345567"/>
                <a:gridCol w="1016055"/>
                <a:gridCol w="1443123"/>
                <a:gridCol w="839467"/>
                <a:gridCol w="704719"/>
                <a:gridCol w="580291"/>
              </a:tblGrid>
              <a:tr h="627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Водохранилища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Местоположение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(область, район)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Полный объем, млн. м</a:t>
                      </a:r>
                      <a:r>
                        <a:rPr lang="ru-RU" sz="900" b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9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Площадь, км</a:t>
                      </a:r>
                      <a:r>
                        <a:rPr lang="ru-RU" sz="9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0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Бассейн р. Западная  Двина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Селявское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Минская, Крупский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Югна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24.5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Лукомское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Чашникский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Лукомское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36.7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Лепельское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Лепельский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Улла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74.67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10.24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Езерищенское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Городокский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Оболь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65.4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17.08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Дружба Народов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Браславский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Дрысвята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44.5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Освейское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Верхнедвинский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Канал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Дегтяревка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52.8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Хоробровка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Миорский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Вята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128.65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31.97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Браславское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Витебская,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Браславский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Друйка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584.7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104.3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0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Бассейн р. Неман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Вилейское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Минская, Вилейский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Вилия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0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Бассейн р. Днепр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Чигиринское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Могилевская, на границе Кировского и Быховского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Друть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62.58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26.4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Заславское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Минская, Минский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Свислочь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108.0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26.86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Светлогорское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Гомельская,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Светлогорский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64.4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14.4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0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Бассейн р. Припять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Селец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Брестская,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Березовский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Ясельда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56.3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Погост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Брестская,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Пинский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Бобрик,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Погостское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54.48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16.16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Солигорское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Минская,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Солигорский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Случь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55.9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23.1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Краснослободское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Минская, </a:t>
                      </a:r>
                      <a:endParaRPr lang="ru-RU" sz="9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Солигорский</a:t>
                      </a:r>
                      <a:endParaRPr lang="ru-RU" sz="900" b="1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Морочь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69.5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23.65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1741" marR="31741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Локтыши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Брестская,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Ганцевичский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р. Лань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50.2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18.9</a:t>
                      </a:r>
                    </a:p>
                  </a:txBody>
                  <a:tcPr marL="31741" marR="3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66725"/>
            <a:ext cx="61436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87" y="357166"/>
            <a:ext cx="78311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571480"/>
          <a:ext cx="5857920" cy="6043011"/>
        </p:xfrm>
        <a:graphic>
          <a:graphicData uri="http://schemas.openxmlformats.org/drawingml/2006/table">
            <a:tbl>
              <a:tblPr/>
              <a:tblGrid>
                <a:gridCol w="1464480"/>
                <a:gridCol w="1464480"/>
                <a:gridCol w="1464480"/>
                <a:gridCol w="1464480"/>
              </a:tblGrid>
              <a:tr h="16592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Типизация водохранилищ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 характеру образующих котловин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 морфологическим признакам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 соотношению морфометрических и гидрологических 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По характеру колебания уровней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Речные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(русловые; долинные)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Озерные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(котловинные)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Озерно-речные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(озерно-русловые; озерно-долинные)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4. Искусственные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котловинообразные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7863" marR="37863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 Поозерский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 Центральных водораздельных возвышенностей и прилегающих равнин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 Полесский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Малые мелководные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Малые и небольшие не глубокие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Средние сложные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Среднеглубокие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5. Глубокие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 Малые суточного, недельного, сезонного регулирования (устойчивого режима)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2. Малые и небольшие преимущественно сезонного регулирования (устойчивого режима)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3. Небольшие сезонного регулирования (неустойчивого режима)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4. Средние многолетнего регулирования (неустойчивого режима) </a:t>
                      </a: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142852"/>
            <a:ext cx="6715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Типизация водохранилищ Беларуси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71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20" y="2840333"/>
            <a:ext cx="5429280" cy="40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214942" y="2214554"/>
            <a:ext cx="298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Вилейское</a:t>
            </a:r>
            <a:r>
              <a:rPr lang="ru-RU" dirty="0" smtClean="0"/>
              <a:t> </a:t>
            </a:r>
            <a:r>
              <a:rPr lang="ru-RU" b="1" dirty="0" smtClean="0"/>
              <a:t>водохранилище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3CD80-ACAF-4675-A8AA-EA5135F562F7}"/>
</file>

<file path=customXml/itemProps2.xml><?xml version="1.0" encoding="utf-8"?>
<ds:datastoreItem xmlns:ds="http://schemas.openxmlformats.org/officeDocument/2006/customXml" ds:itemID="{5239A31F-C6AD-47D7-A413-33200C30A3BC}"/>
</file>

<file path=customXml/itemProps3.xml><?xml version="1.0" encoding="utf-8"?>
<ds:datastoreItem xmlns:ds="http://schemas.openxmlformats.org/officeDocument/2006/customXml" ds:itemID="{DD887D90-0EE4-474C-9F9C-E06652CE6D0D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401</Words>
  <Application>Microsoft Office PowerPoint</Application>
  <PresentationFormat>Экран (4:3)</PresentationFormat>
  <Paragraphs>173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Водохранилища и пруды</vt:lpstr>
      <vt:lpstr>Вопросы: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Типы прудов: </vt:lpstr>
      <vt:lpstr>Использование прудов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Водохранилища и пруды</dc:title>
  <dc:creator>XTreme</dc:creator>
  <cp:lastModifiedBy>XTreme</cp:lastModifiedBy>
  <cp:revision>22</cp:revision>
  <dcterms:created xsi:type="dcterms:W3CDTF">2012-02-04T20:46:11Z</dcterms:created>
  <dcterms:modified xsi:type="dcterms:W3CDTF">2013-05-27T21:03:31Z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